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78" r:id="rId5"/>
    <p:sldId id="279" r:id="rId6"/>
    <p:sldId id="271" r:id="rId7"/>
    <p:sldId id="276" r:id="rId8"/>
    <p:sldId id="281" r:id="rId9"/>
    <p:sldId id="272" r:id="rId10"/>
    <p:sldId id="273" r:id="rId11"/>
    <p:sldId id="282" r:id="rId12"/>
    <p:sldId id="283" r:id="rId13"/>
    <p:sldId id="25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6A6A6"/>
    <a:srgbClr val="595959"/>
    <a:srgbClr val="FFFF00"/>
    <a:srgbClr val="586EA6"/>
    <a:srgbClr val="81BCC7"/>
    <a:srgbClr val="80BBCA"/>
    <a:srgbClr val="92BECA"/>
    <a:srgbClr val="90BB23"/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703" autoAdjust="0"/>
  </p:normalViewPr>
  <p:slideViewPr>
    <p:cSldViewPr snapToGrid="0">
      <p:cViewPr varScale="1">
        <p:scale>
          <a:sx n="108" d="100"/>
          <a:sy n="108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0F1F77-0FDD-4CEF-8CE3-6596D7ED62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17D54E-8100-4872-8AF0-39F3727FB2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1BDF1-0C23-4D6E-BDB6-D83614E7CB3F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9D969E-2A1B-455E-95FB-AB399A2DE6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70D06-6511-4CAC-8503-A52685CE16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22E74-4A44-4A58-9D54-EB108DAEC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55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58F17-591D-4FAE-B71A-8A081249D769}" type="datetimeFigureOut">
              <a:rPr lang="en-US" smtClean="0"/>
              <a:t>9/18/2019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F6859-042C-4B80-873A-544528B0AD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82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bg1">
                <a:lumMod val="75000"/>
              </a:schemeClr>
            </a:gs>
            <a:gs pos="28000">
              <a:schemeClr val="tx1">
                <a:lumMod val="50000"/>
                <a:lumOff val="50000"/>
              </a:schemeClr>
            </a:gs>
            <a:gs pos="9800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3EA8470-A4B0-4D85-98ED-0A822041BAB0}"/>
              </a:ext>
            </a:extLst>
          </p:cNvPr>
          <p:cNvSpPr/>
          <p:nvPr userDrawn="1"/>
        </p:nvSpPr>
        <p:spPr>
          <a:xfrm>
            <a:off x="3289874" y="4668819"/>
            <a:ext cx="8902126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180598-73E8-41A4-A29B-4E29C2791D7E}"/>
              </a:ext>
            </a:extLst>
          </p:cNvPr>
          <p:cNvSpPr/>
          <p:nvPr userDrawn="1"/>
        </p:nvSpPr>
        <p:spPr>
          <a:xfrm>
            <a:off x="3289874" y="761997"/>
            <a:ext cx="8902126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C24467-2B73-4438-AD75-4AE0A86FA910}"/>
              </a:ext>
            </a:extLst>
          </p:cNvPr>
          <p:cNvSpPr/>
          <p:nvPr userDrawn="1"/>
        </p:nvSpPr>
        <p:spPr>
          <a:xfrm>
            <a:off x="0" y="761998"/>
            <a:ext cx="3200400" cy="533400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622" y="1298448"/>
            <a:ext cx="7187529" cy="2922551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2622" y="4876090"/>
            <a:ext cx="7187529" cy="9144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19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D1906FD-7264-467E-8A95-6A1598BBAE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83974" y="2684769"/>
            <a:ext cx="4213601" cy="52183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D9479BE-4889-4C54-8C9E-50648BC0238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684769"/>
            <a:ext cx="4731990" cy="52183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8CBEFBB2-2C32-4339-A0D7-FE21D732939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25243"/>
            <a:ext cx="4731991" cy="2764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D350AFD-FA04-40B5-BB0C-750B91312F9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783974" y="3225243"/>
            <a:ext cx="4213601" cy="2764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6811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78439C3-2539-4484-8848-B8140826D7D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83974" y="2684769"/>
            <a:ext cx="4235826" cy="33045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AC8FBFBF-CD25-4076-8A61-06DD30C048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84768"/>
            <a:ext cx="4731991" cy="33045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2323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04486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864110"/>
            <a:ext cx="2947482" cy="1822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54FB1F0-6244-4B59-A42E-7B0515D37C8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52920" y="2686640"/>
            <a:ext cx="2947481" cy="32441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2A72E56-7D9E-4CDE-9E60-7770E79CF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69268" y="864111"/>
            <a:ext cx="7486120" cy="506671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40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65B3165-6F10-4D0F-9BC8-B4C451444D6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62466" y="2684770"/>
            <a:ext cx="1259814" cy="33045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0EC084C-1181-4416-B55B-179995FCEE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83974" y="2684770"/>
            <a:ext cx="9120217" cy="33045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6095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87810" y="2526525"/>
            <a:ext cx="1090597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34600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AA5E670-4D55-43E7-A5BE-FE9C8096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332163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tx1">
              <a:lumMod val="6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624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15244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2043953"/>
            <a:ext cx="2947482" cy="36810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390160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Top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87810" y="2526525"/>
            <a:ext cx="1090597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0772FB0-32ED-4DB8-9F56-587A5BEF3F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83974" y="2684770"/>
            <a:ext cx="9120216" cy="3304549"/>
          </a:xfrm>
        </p:spPr>
        <p:txBody>
          <a:bodyPr anchor="ctr" anchorCtr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 cap="none" spc="0" baseline="0">
                <a:solidFill>
                  <a:schemeClr val="bg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2316194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90D47E-B3B8-440E-9F42-8E8BF157EBFB}"/>
              </a:ext>
            </a:extLst>
          </p:cNvPr>
          <p:cNvSpPr/>
          <p:nvPr userDrawn="1"/>
        </p:nvSpPr>
        <p:spPr>
          <a:xfrm>
            <a:off x="8722615" y="761103"/>
            <a:ext cx="3469385" cy="5335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3566" y="2345167"/>
            <a:ext cx="2947482" cy="33763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F71A73-3F86-47BC-8F23-CF55E86418C3}"/>
              </a:ext>
            </a:extLst>
          </p:cNvPr>
          <p:cNvSpPr/>
          <p:nvPr userDrawn="1"/>
        </p:nvSpPr>
        <p:spPr>
          <a:xfrm>
            <a:off x="573233" y="761103"/>
            <a:ext cx="8065158" cy="5335793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1134" y="860611"/>
            <a:ext cx="7315200" cy="51206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CA5BF5-DE7F-4460-817D-AE1BAC336C92}"/>
              </a:ext>
            </a:extLst>
          </p:cNvPr>
          <p:cNvSpPr/>
          <p:nvPr userDrawn="1"/>
        </p:nvSpPr>
        <p:spPr>
          <a:xfrm>
            <a:off x="1" y="753035"/>
            <a:ext cx="494852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733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and 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04486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2043953"/>
            <a:ext cx="2947482" cy="36810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9268" y="864108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1F6AA6-44A2-4F03-9FFE-66D0E2F0C92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740240" y="864108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1AAA51A-AC54-4EAF-98E6-2A338021A4D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869268" y="3481577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525DB2A-A40E-4DE5-8DA6-5FB847C0F0D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740240" y="3481577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038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_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-1" y="2526525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3200401" y="2526525"/>
            <a:ext cx="848164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0" y="758952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54" y="2637691"/>
            <a:ext cx="2431210" cy="33470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1815866" y="2526524"/>
            <a:ext cx="376134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7275" y="2638425"/>
            <a:ext cx="8091488" cy="33464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390954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 Titl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527125" y="2524913"/>
            <a:ext cx="848164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9118064" y="2524912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9118063" y="765851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958" y="2641544"/>
            <a:ext cx="2431210" cy="33470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5348" y="2531097"/>
            <a:ext cx="376134" cy="35679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203" y="2633375"/>
            <a:ext cx="8091488" cy="33464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66022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_by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FEA5CF-263B-4BE3-8A0F-4F64C91A3E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9B4BDF-0731-43A1-9FA4-B813CCABFFBD}"/>
              </a:ext>
            </a:extLst>
          </p:cNvPr>
          <p:cNvSpPr/>
          <p:nvPr userDrawn="1"/>
        </p:nvSpPr>
        <p:spPr>
          <a:xfrm>
            <a:off x="0" y="2661238"/>
            <a:ext cx="4044464" cy="31313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E936B2-F67D-47E2-B4EF-BFB09DFAE723}"/>
              </a:ext>
            </a:extLst>
          </p:cNvPr>
          <p:cNvSpPr/>
          <p:nvPr userDrawn="1"/>
        </p:nvSpPr>
        <p:spPr>
          <a:xfrm>
            <a:off x="7746025" y="1065452"/>
            <a:ext cx="4445977" cy="472709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D99AE2-0582-4909-A290-DE0718ED189B}"/>
              </a:ext>
            </a:extLst>
          </p:cNvPr>
          <p:cNvSpPr/>
          <p:nvPr userDrawn="1"/>
        </p:nvSpPr>
        <p:spPr>
          <a:xfrm>
            <a:off x="2" y="1065451"/>
            <a:ext cx="4044465" cy="147884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F68EA6-727E-4DCD-8AC2-A483CE5A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76" y="2795380"/>
            <a:ext cx="3369512" cy="2880230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3000" noProof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504EF3-1237-4467-9FD5-E0E43C1BA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29197" y="1206481"/>
            <a:ext cx="4079631" cy="446912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668056DE-DA3F-41EF-A93F-C50A4A78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101814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41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2" r:id="rId3"/>
    <p:sldLayoutId id="2147483672" r:id="rId4"/>
    <p:sldLayoutId id="2147483676" r:id="rId5"/>
    <p:sldLayoutId id="2147483677" r:id="rId6"/>
    <p:sldLayoutId id="2147483673" r:id="rId7"/>
    <p:sldLayoutId id="2147483678" r:id="rId8"/>
    <p:sldLayoutId id="2147483674" r:id="rId9"/>
    <p:sldLayoutId id="2147483682" r:id="rId10"/>
    <p:sldLayoutId id="2147483684" r:id="rId11"/>
    <p:sldLayoutId id="2147483680" r:id="rId12"/>
    <p:sldLayoutId id="2147483683" r:id="rId13"/>
    <p:sldLayoutId id="2147483679" r:id="rId14"/>
    <p:sldLayoutId id="214748366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Relationship Id="rId9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Relationship Id="rId9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blackGray">
      <p:bgPr>
        <a:gradFill flip="none" rotWithShape="1">
          <a:gsLst>
            <a:gs pos="0">
              <a:schemeClr val="tx1">
                <a:lumMod val="50000"/>
              </a:schemeClr>
            </a:gs>
            <a:gs pos="49000">
              <a:schemeClr val="tx1">
                <a:lumMod val="50000"/>
              </a:schemeClr>
            </a:gs>
            <a:gs pos="97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B9AC2C2-8572-458B-92E0-FCFC56DAF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61998"/>
            <a:ext cx="3200400" cy="533400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Graphic 4" descr="Group">
            <a:extLst>
              <a:ext uri="{FF2B5EF4-FFF2-40B4-BE49-F238E27FC236}">
                <a16:creationId xmlns:a16="http://schemas.microsoft.com/office/drawing/2014/main" id="{AEE3CC4A-1C1A-47EE-A13F-126EC5A99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808200" y="2636998"/>
            <a:ext cx="1584000" cy="1584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02B5859-9D6F-46C0-ABF0-023C6B741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9874" y="761997"/>
            <a:ext cx="8902126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1E24A-B45F-4E84-817F-A0D105887F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Getting to Know Your Classmate</a:t>
            </a:r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9E9A52-DC4D-4073-B101-9B4108DAA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9874" y="4668819"/>
            <a:ext cx="8902126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Enter your partner’s name here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B7087D6-14D2-48C4-A25B-D022C5238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2826" y="0"/>
            <a:ext cx="1229174" cy="117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90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Customize this Template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E683FA3-B96B-4F9D-9B7B-A69792309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768" y="2684769"/>
            <a:ext cx="3442238" cy="3304549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6172200" y="2684768"/>
            <a:ext cx="4731991" cy="3304549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u="sng">
                <a:solidFill>
                  <a:schemeClr val="tx2"/>
                </a:solidFill>
              </a:rPr>
              <a:t>Template Editing Instructions and Feedback</a:t>
            </a: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My classmate">
            <a:extLst>
              <a:ext uri="{FF2B5EF4-FFF2-40B4-BE49-F238E27FC236}">
                <a16:creationId xmlns:a16="http://schemas.microsoft.com/office/drawing/2014/main" id="{0A94A0BB-65D4-460A-947F-D0BC651C25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0034B7-EAC9-429D-9600-C58561D80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Graphic 30" descr="User">
            <a:extLst>
              <a:ext uri="{FF2B5EF4-FFF2-40B4-BE49-F238E27FC236}">
                <a16:creationId xmlns:a16="http://schemas.microsoft.com/office/drawing/2014/main" id="{C5DE759E-5FE0-4AB8-8C08-13F153FB1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719790" y="1064515"/>
            <a:ext cx="828000" cy="828000"/>
          </a:xfrm>
          <a:prstGeom prst="rect">
            <a:avLst/>
          </a:prstGeom>
        </p:spPr>
      </p:pic>
      <p:pic>
        <p:nvPicPr>
          <p:cNvPr id="32" name="Graphic 31" descr="Employee Badge">
            <a:extLst>
              <a:ext uri="{FF2B5EF4-FFF2-40B4-BE49-F238E27FC236}">
                <a16:creationId xmlns:a16="http://schemas.microsoft.com/office/drawing/2014/main" id="{74BB7C29-050F-4AB3-935E-0F5B4C841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801328" y="1064515"/>
            <a:ext cx="828000" cy="828000"/>
          </a:xfrm>
          <a:prstGeom prst="rect">
            <a:avLst/>
          </a:prstGeom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B8A93A84-6089-431C-96E2-45FCA3C17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</a:t>
            </a:r>
            <a:br>
              <a:rPr lang="en-US" dirty="0"/>
            </a:br>
            <a:r>
              <a:rPr lang="en-US" dirty="0"/>
              <a:t>(Enter name here)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F6F6C7-60D9-41AC-8781-68FDD4F32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43300" y="745000"/>
            <a:ext cx="8168053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589616E0-5389-47D2-94BD-AC8874702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He/she is _______ years old.</a:t>
            </a:r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His/her birthday is _______.</a:t>
            </a:r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He/she has _____ brother(s) and ______ sister(s).</a:t>
            </a:r>
          </a:p>
          <a:p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898461-1DBF-4823-B0CE-25F935F9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15244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0CD5F13-981C-4509-80D4-A6920A276C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2826" y="0"/>
            <a:ext cx="1229174" cy="117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7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ch Path">
            <a:extLst>
              <a:ext uri="{FF2B5EF4-FFF2-40B4-BE49-F238E27FC236}">
                <a16:creationId xmlns:a16="http://schemas.microsoft.com/office/drawing/2014/main" id="{678185C0-DBCC-4DE6-A63E-AB724A380C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EF5689E-A2C8-44A6-AD5C-615D7DB0C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58952"/>
            <a:ext cx="10905976" cy="1659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Map with pin">
            <a:extLst>
              <a:ext uri="{FF2B5EF4-FFF2-40B4-BE49-F238E27FC236}">
                <a16:creationId xmlns:a16="http://schemas.microsoft.com/office/drawing/2014/main" id="{B5BFEE4A-0589-4596-9878-04FE26EF2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28030" y="1128933"/>
            <a:ext cx="914400" cy="914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4390DD-75CF-41BA-AA03-813FD55B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C77D2E-3E79-4AAE-90F1-AFD7CBEBF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14533" y="748748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5672BB-0EC4-4BB1-85FA-3C94DFAEA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05009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570B85-11CA-4C90-9E8B-150CB8FE5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7810" y="2505009"/>
            <a:ext cx="10905975" cy="3563377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76433-70AC-461F-87D0-7DEF2F393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3974" y="2663254"/>
            <a:ext cx="9120216" cy="3304549"/>
          </a:xfrm>
        </p:spPr>
        <p:txBody>
          <a:bodyPr anchor="ctr" anchorCtr="0">
            <a:normAutofit/>
          </a:bodyPr>
          <a:lstStyle/>
          <a:p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His/her favorite vacation spot is </a:t>
            </a:r>
            <a:r>
              <a:rPr lang="en-US" sz="2000" dirty="0"/>
              <a:t>_________________.</a:t>
            </a:r>
          </a:p>
          <a:p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If (Enter student name) could travel anywhere in the world, he/she would travel to </a:t>
            </a:r>
            <a:r>
              <a:rPr lang="en-US" sz="2000" dirty="0"/>
              <a:t>____________________ 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because</a:t>
            </a:r>
            <a:r>
              <a:rPr lang="en-US" sz="2000" dirty="0"/>
              <a:t> ___________________.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BA4AA18-1464-403C-9964-762115499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2826" y="0"/>
            <a:ext cx="1229174" cy="117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06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merican Football">
            <a:extLst>
              <a:ext uri="{FF2B5EF4-FFF2-40B4-BE49-F238E27FC236}">
                <a16:creationId xmlns:a16="http://schemas.microsoft.com/office/drawing/2014/main" id="{34BB2F13-A1DB-4A58-A077-30CBBB004C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FFA9DEA-6DA7-47B8-9126-900AA2C7F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753035"/>
            <a:ext cx="494852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 descr="decorative element">
            <a:extLst>
              <a:ext uri="{FF2B5EF4-FFF2-40B4-BE49-F238E27FC236}">
                <a16:creationId xmlns:a16="http://schemas.microsoft.com/office/drawing/2014/main" id="{69755E60-DD88-4108-B6A9-36F81B3B4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3233" y="761103"/>
            <a:ext cx="8065158" cy="5335793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73B27-6D09-4FDA-9BC7-A8DBA15EC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Enter his/her favorite sport here.</a:t>
            </a:r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Enter his/her team here.</a:t>
            </a:r>
          </a:p>
        </p:txBody>
      </p:sp>
      <p:sp>
        <p:nvSpPr>
          <p:cNvPr id="15" name="Rectangle 14" descr="decorative element">
            <a:extLst>
              <a:ext uri="{FF2B5EF4-FFF2-40B4-BE49-F238E27FC236}">
                <a16:creationId xmlns:a16="http://schemas.microsoft.com/office/drawing/2014/main" id="{3167DE73-867A-4482-9B26-9ACB84A18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22615" y="761103"/>
            <a:ext cx="3469385" cy="5335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Tennis">
            <a:extLst>
              <a:ext uri="{FF2B5EF4-FFF2-40B4-BE49-F238E27FC236}">
                <a16:creationId xmlns:a16="http://schemas.microsoft.com/office/drawing/2014/main" id="{F1F594C5-977D-47AE-B1DD-12F0A36B0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9093417" y="1682350"/>
            <a:ext cx="914400" cy="914400"/>
          </a:xfrm>
          <a:prstGeom prst="rect">
            <a:avLst/>
          </a:prstGeom>
        </p:spPr>
      </p:pic>
      <p:pic>
        <p:nvPicPr>
          <p:cNvPr id="8" name="Graphic 7" descr="Football">
            <a:extLst>
              <a:ext uri="{FF2B5EF4-FFF2-40B4-BE49-F238E27FC236}">
                <a16:creationId xmlns:a16="http://schemas.microsoft.com/office/drawing/2014/main" id="{BD8F5AD1-682C-4C6E-A664-A96BC19BD6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0285053" y="1768750"/>
            <a:ext cx="684000" cy="684000"/>
          </a:xfrm>
          <a:prstGeom prst="rect">
            <a:avLst/>
          </a:prstGeom>
        </p:spPr>
      </p:pic>
      <p:pic>
        <p:nvPicPr>
          <p:cNvPr id="6" name="Graphic 5" descr="Baseball">
            <a:extLst>
              <a:ext uri="{FF2B5EF4-FFF2-40B4-BE49-F238E27FC236}">
                <a16:creationId xmlns:a16="http://schemas.microsoft.com/office/drawing/2014/main" id="{17FB4975-5066-4F81-9E32-9761741A37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black">
          <a:xfrm>
            <a:off x="11063231" y="1624750"/>
            <a:ext cx="972000" cy="972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24F7F27-FFB4-4E44-9022-7FDE5C41E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Favorite sport and team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59AA821-8E21-4894-81FF-7460D80BC1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56443" y="-21324"/>
            <a:ext cx="1235557" cy="118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02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awing">
            <a:extLst>
              <a:ext uri="{FF2B5EF4-FFF2-40B4-BE49-F238E27FC236}">
                <a16:creationId xmlns:a16="http://schemas.microsoft.com/office/drawing/2014/main" id="{7547BCE0-C8B2-437B-B9CE-55425ED9D0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E48CA27-0046-4900-9619-D4E7432ED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Palette">
            <a:extLst>
              <a:ext uri="{FF2B5EF4-FFF2-40B4-BE49-F238E27FC236}">
                <a16:creationId xmlns:a16="http://schemas.microsoft.com/office/drawing/2014/main" id="{50E721DD-00C1-49EC-9501-324CE84F4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302473" y="1226809"/>
            <a:ext cx="684000" cy="684000"/>
          </a:xfrm>
          <a:prstGeom prst="rect">
            <a:avLst/>
          </a:prstGeom>
        </p:spPr>
      </p:pic>
      <p:pic>
        <p:nvPicPr>
          <p:cNvPr id="12" name="Graphic 11" descr="Small paint brush">
            <a:extLst>
              <a:ext uri="{FF2B5EF4-FFF2-40B4-BE49-F238E27FC236}">
                <a16:creationId xmlns:a16="http://schemas.microsoft.com/office/drawing/2014/main" id="{A511E791-3AEF-4700-B363-6D17889C2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240011" y="1091421"/>
            <a:ext cx="684000" cy="684000"/>
          </a:xfrm>
          <a:prstGeom prst="rect">
            <a:avLst/>
          </a:prstGeom>
        </p:spPr>
      </p:pic>
      <p:pic>
        <p:nvPicPr>
          <p:cNvPr id="13" name="Graphic 12" descr="Guitar">
            <a:extLst>
              <a:ext uri="{FF2B5EF4-FFF2-40B4-BE49-F238E27FC236}">
                <a16:creationId xmlns:a16="http://schemas.microsoft.com/office/drawing/2014/main" id="{7CECE67B-0810-4206-A70A-217C0C214F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black">
          <a:xfrm>
            <a:off x="2181920" y="974722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55E1DD-C687-4417-B564-2A87A52A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of (Enter student name)’s hobbies and interests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676357-176C-4DE1-876E-8D973595C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31755" y="780511"/>
            <a:ext cx="816201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4169B-E0AC-417E-989B-E40DC3491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Enter his/her hobby here.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FDCFD-5305-49AD-9B74-B0527285050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Enter his/her hobby here.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EA78F7-ACF3-4BAB-A5B0-F44C891EBBD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Enter his/her hobby here.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3DA7F2-5DC8-49E2-91FE-020490003E77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Enter his/her hobby here.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DA1A2-9BDF-4155-8D43-85CEACD19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77896" y="745000"/>
            <a:ext cx="432000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9218638D-6C77-44D4-88CE-071B64C147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2826" y="0"/>
            <a:ext cx="1229174" cy="117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85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st Part Of School">
            <a:extLst>
              <a:ext uri="{FF2B5EF4-FFF2-40B4-BE49-F238E27FC236}">
                <a16:creationId xmlns:a16="http://schemas.microsoft.com/office/drawing/2014/main" id="{6FADA6D5-81A3-49F8-A1CC-7E21524A9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73DA8D-B695-4EAF-90BA-F594F0523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58952"/>
            <a:ext cx="10905976" cy="1659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 descr="Books on Shelf">
            <a:extLst>
              <a:ext uri="{FF2B5EF4-FFF2-40B4-BE49-F238E27FC236}">
                <a16:creationId xmlns:a16="http://schemas.microsoft.com/office/drawing/2014/main" id="{F655BBAC-A544-466B-8D3E-6CDDA9699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28413" y="1127318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A95D57-AB2C-4C3E-9C97-38751585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part about school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DD00D4-CC73-44C6-A7EF-AF738460C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6B8967-28A5-4319-9F45-A38F127B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6C4027-4F93-4CBA-AC44-97487184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7810" y="2526525"/>
            <a:ext cx="1090597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4824A-EE70-4F98-842D-0849F56F3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(Enter favorite school subject/activity #1) is (Enter student’s name)’s favorite part of school because _________________.</a:t>
            </a:r>
          </a:p>
          <a:p>
            <a:pPr marL="0" lvl="0" indent="0">
              <a:buNone/>
            </a:pPr>
            <a:r>
              <a:rPr 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They also enjoy:</a:t>
            </a:r>
          </a:p>
          <a:p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Enter favorite thing about school #2.</a:t>
            </a:r>
          </a:p>
          <a:p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Enter favorite thing about school #3.</a:t>
            </a:r>
            <a:endParaRPr lang="en-US" sz="2000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A23BBB0-CA21-48DC-BB3F-C3E759227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2826" y="0"/>
            <a:ext cx="1229174" cy="117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95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Graduation">
            <a:extLst>
              <a:ext uri="{FF2B5EF4-FFF2-40B4-BE49-F238E27FC236}">
                <a16:creationId xmlns:a16="http://schemas.microsoft.com/office/drawing/2014/main" id="{858504C3-A3CB-44FD-8920-1C9ECE4D21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CD7D33-424E-4924-8CCA-0ECB2EE6B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2" y="911352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 descr="Diploma">
            <a:extLst>
              <a:ext uri="{FF2B5EF4-FFF2-40B4-BE49-F238E27FC236}">
                <a16:creationId xmlns:a16="http://schemas.microsoft.com/office/drawing/2014/main" id="{55A32494-ACB2-4866-8A3C-A8A216FFD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515813" y="1254525"/>
            <a:ext cx="828000" cy="828000"/>
          </a:xfrm>
          <a:prstGeom prst="rect">
            <a:avLst/>
          </a:prstGeom>
        </p:spPr>
      </p:pic>
      <p:pic>
        <p:nvPicPr>
          <p:cNvPr id="4" name="Graphic 3" descr="Suitcase">
            <a:extLst>
              <a:ext uri="{FF2B5EF4-FFF2-40B4-BE49-F238E27FC236}">
                <a16:creationId xmlns:a16="http://schemas.microsoft.com/office/drawing/2014/main" id="{BAA3CD59-C1DD-43C2-A11F-60A087AE1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690391" y="1208821"/>
            <a:ext cx="828000" cy="82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9A40CD-5408-433E-BDDB-04473D25E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1" y="2678925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AC3A72-406E-467C-AD75-3552E95BC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career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5A3B18-E778-4780-AC96-F48E7BD59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2194" y="2678925"/>
            <a:ext cx="8486324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37CD8-FB64-46C6-BA92-4854E7C63B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78466" y="2637692"/>
            <a:ext cx="7606002" cy="3347056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(Enter student name) would like to be a ____________ when they grow up because ____________________________.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C450B1-121D-41BA-98B6-8637A61BF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17658" y="2678924"/>
            <a:ext cx="376134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332A7F23-09C8-42C2-9BD4-EC9A72FEA3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1034" y="0"/>
            <a:ext cx="1229174" cy="117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95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ve of Books">
            <a:extLst>
              <a:ext uri="{FF2B5EF4-FFF2-40B4-BE49-F238E27FC236}">
                <a16:creationId xmlns:a16="http://schemas.microsoft.com/office/drawing/2014/main" id="{FBB46495-013C-46DC-81C8-17EAD10C4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1CDF87-5947-46B9-A981-52B94561B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18063" y="765851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Graphic 10" descr="Open Book">
            <a:extLst>
              <a:ext uri="{FF2B5EF4-FFF2-40B4-BE49-F238E27FC236}">
                <a16:creationId xmlns:a16="http://schemas.microsoft.com/office/drawing/2014/main" id="{9B48478B-C282-4F92-A5C1-94533F4C6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9716350" y="1188945"/>
            <a:ext cx="756000" cy="756000"/>
          </a:xfrm>
          <a:prstGeom prst="rect">
            <a:avLst/>
          </a:prstGeom>
        </p:spPr>
      </p:pic>
      <p:pic>
        <p:nvPicPr>
          <p:cNvPr id="10" name="Graphic 9" descr="Clapper board">
            <a:extLst>
              <a:ext uri="{FF2B5EF4-FFF2-40B4-BE49-F238E27FC236}">
                <a16:creationId xmlns:a16="http://schemas.microsoft.com/office/drawing/2014/main" id="{C61FD2B4-2DF6-4919-ADA5-D8512EA9A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0868148" y="1144985"/>
            <a:ext cx="756000" cy="75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C089318-7463-4911-97A4-30D30D408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36" y="2522305"/>
            <a:ext cx="376134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4755A4-C6F3-4F77-8594-E673AE66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7125" y="2524913"/>
            <a:ext cx="848164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9C604-71A9-4A75-AB45-E44E02F0D9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Name his/her special talent.</a:t>
            </a:r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Name something that makes him/her happy </a:t>
            </a:r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Name his/her favorite book.</a:t>
            </a:r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Name his/her favorite movie.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A9F0E1-FD08-4049-8F4B-43926E8ED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18064" y="2524912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34FBDA-66C1-443E-A935-5C3C6B1F0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facts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029823F-20EB-4FAA-BA40-EBA81418F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0637" y="-3860"/>
            <a:ext cx="1121363" cy="107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83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Favorite Thing">
            <a:extLst>
              <a:ext uri="{FF2B5EF4-FFF2-40B4-BE49-F238E27FC236}">
                <a16:creationId xmlns:a16="http://schemas.microsoft.com/office/drawing/2014/main" id="{E8C3BF66-9CD4-482A-BB4C-A0D9E1AED6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5D7FCC-6784-4309-A6DA-FB93FC39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" y="1065451"/>
            <a:ext cx="4044465" cy="147884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 descr="Ribbon">
            <a:extLst>
              <a:ext uri="{FF2B5EF4-FFF2-40B4-BE49-F238E27FC236}">
                <a16:creationId xmlns:a16="http://schemas.microsoft.com/office/drawing/2014/main" id="{F3A682B2-2A4F-40CF-A5D4-23B59FE1B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912634" y="1356709"/>
            <a:ext cx="914400" cy="914400"/>
          </a:xfrm>
          <a:prstGeom prst="rect">
            <a:avLst/>
          </a:prstGeom>
        </p:spPr>
      </p:pic>
      <p:pic>
        <p:nvPicPr>
          <p:cNvPr id="11" name="Graphic 10" descr="Medal">
            <a:extLst>
              <a:ext uri="{FF2B5EF4-FFF2-40B4-BE49-F238E27FC236}">
                <a16:creationId xmlns:a16="http://schemas.microsoft.com/office/drawing/2014/main" id="{D11CC12B-4F40-40A6-B56C-A0BCC7916B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2022232" y="1356709"/>
            <a:ext cx="914400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7D7ED5-BC69-4567-82E2-DB14956ED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628900"/>
            <a:ext cx="4044464" cy="3163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FE91DC-10A5-43FD-B16D-6E5471B5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76" y="2786588"/>
            <a:ext cx="3369512" cy="2880230"/>
          </a:xfrm>
        </p:spPr>
        <p:txBody>
          <a:bodyPr/>
          <a:lstStyle/>
          <a:p>
            <a:r>
              <a:rPr lang="en-US" dirty="0"/>
              <a:t>Favorite thing I learned about (Enter student name)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60A726-F56F-4317-A567-B40D40A11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46025" y="1065452"/>
            <a:ext cx="4445977" cy="472709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0DEE54-ADE0-4E7E-A56E-22CBED38C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something kind about your partner.</a:t>
            </a:r>
          </a:p>
          <a:p>
            <a:r>
              <a:rPr lang="en-US" dirty="0"/>
              <a:t>List something interesting about your partner.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9C85679-8CA1-4D78-8149-330BBD425A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3729" y="-1"/>
            <a:ext cx="1108269" cy="106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8111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18">
      <a:dk1>
        <a:srgbClr val="FFFFFF"/>
      </a:dk1>
      <a:lt1>
        <a:sysClr val="window" lastClr="FFFFFF"/>
      </a:lt1>
      <a:dk2>
        <a:srgbClr val="454545"/>
      </a:dk2>
      <a:lt2>
        <a:srgbClr val="595959"/>
      </a:lt2>
      <a:accent1>
        <a:srgbClr val="586EA6"/>
      </a:accent1>
      <a:accent2>
        <a:srgbClr val="B71E42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00915908_Getting to know your classmate_RVA_v3.potx" id="{3AB90CC0-EE9A-4719-A10E-2B9C37D95451}" vid="{F0D04700-138B-4F65-8F40-43A8301C62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1A50BC3-FC9F-491A-A65B-E638982E34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3F4922-B139-402E-9C20-CC7FB72E5B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225736-1374-4CAC-8B19-47C9871FFC7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 2</vt:lpstr>
      <vt:lpstr>Frame</vt:lpstr>
      <vt:lpstr>Getting to Know Your Classmate</vt:lpstr>
      <vt:lpstr>Meet  (Enter name here)</vt:lpstr>
      <vt:lpstr>Vacation</vt:lpstr>
      <vt:lpstr>Favorite sport and team</vt:lpstr>
      <vt:lpstr>A few of (Enter student name)’s hobbies and interests</vt:lpstr>
      <vt:lpstr>Best part about school</vt:lpstr>
      <vt:lpstr>Future career</vt:lpstr>
      <vt:lpstr>Fun facts</vt:lpstr>
      <vt:lpstr>Favorite thing I learned about (Enter student name)</vt:lpstr>
      <vt:lpstr>Customize this Template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2019-09-19T02:59:52Z</dcterms:created>
  <dcterms:modified xsi:type="dcterms:W3CDTF">2019-09-19T03:03:24Z</dcterms:modified>
</cp:coreProperties>
</file>